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6"/>
  </p:notesMasterIdLst>
  <p:sldIdLst>
    <p:sldId id="256" r:id="rId2"/>
    <p:sldId id="263" r:id="rId3"/>
    <p:sldId id="257" r:id="rId4"/>
    <p:sldId id="259" r:id="rId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730" y="77"/>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6B9410-B6EE-4B57-827F-9773E49A7667}" type="doc">
      <dgm:prSet loTypeId="urn:microsoft.com/office/officeart/2005/8/layout/hChevron3" loCatId="process" qsTypeId="urn:microsoft.com/office/officeart/2005/8/quickstyle/simple1" qsCatId="simple" csTypeId="urn:microsoft.com/office/officeart/2005/8/colors/accent1_2" csCatId="accent1" phldr="1"/>
      <dgm:spPr/>
    </dgm:pt>
    <dgm:pt modelId="{EDBFC850-BBE1-45AF-BF5A-C1C0CD736EC7}">
      <dgm:prSet phldrT="[Text]"/>
      <dgm:spPr/>
      <dgm:t>
        <a:bodyPr/>
        <a:lstStyle/>
        <a:p>
          <a:r>
            <a:rPr lang="en-US" dirty="0"/>
            <a:t>600-647 CE</a:t>
          </a:r>
        </a:p>
      </dgm:t>
    </dgm:pt>
    <dgm:pt modelId="{9DE4E884-824A-4276-8789-B46CE51B2357}" type="parTrans" cxnId="{8367304F-4B44-4F83-BFBA-290B46DB6394}">
      <dgm:prSet/>
      <dgm:spPr/>
      <dgm:t>
        <a:bodyPr/>
        <a:lstStyle/>
        <a:p>
          <a:endParaRPr lang="en-US"/>
        </a:p>
      </dgm:t>
    </dgm:pt>
    <dgm:pt modelId="{D7E3FA16-6264-4C2F-810B-924E34A8A5FC}" type="sibTrans" cxnId="{8367304F-4B44-4F83-BFBA-290B46DB6394}">
      <dgm:prSet/>
      <dgm:spPr/>
      <dgm:t>
        <a:bodyPr/>
        <a:lstStyle/>
        <a:p>
          <a:endParaRPr lang="en-US"/>
        </a:p>
      </dgm:t>
    </dgm:pt>
    <dgm:pt modelId="{EDB500DB-A8F0-4C26-8220-56348B725738}">
      <dgm:prSet phldrT="[Text]"/>
      <dgm:spPr/>
      <dgm:t>
        <a:bodyPr/>
        <a:lstStyle/>
        <a:p>
          <a:r>
            <a:rPr lang="en-US" dirty="0"/>
            <a:t>647-1200 CE</a:t>
          </a:r>
        </a:p>
      </dgm:t>
    </dgm:pt>
    <dgm:pt modelId="{00C1FA28-8515-4AE6-9005-A06AC3BC1401}" type="parTrans" cxnId="{45759FDB-AE79-4C4B-B6C2-A0B6FE571713}">
      <dgm:prSet/>
      <dgm:spPr/>
      <dgm:t>
        <a:bodyPr/>
        <a:lstStyle/>
        <a:p>
          <a:endParaRPr lang="en-US"/>
        </a:p>
      </dgm:t>
    </dgm:pt>
    <dgm:pt modelId="{047613FC-0C0F-4E5D-9304-33E0F484F22A}" type="sibTrans" cxnId="{45759FDB-AE79-4C4B-B6C2-A0B6FE571713}">
      <dgm:prSet/>
      <dgm:spPr/>
      <dgm:t>
        <a:bodyPr/>
        <a:lstStyle/>
        <a:p>
          <a:endParaRPr lang="en-US"/>
        </a:p>
      </dgm:t>
    </dgm:pt>
    <dgm:pt modelId="{F379E7DD-6CB7-4174-B02F-D063A0E94CE7}">
      <dgm:prSet phldrT="[Text]"/>
      <dgm:spPr/>
      <dgm:t>
        <a:bodyPr/>
        <a:lstStyle/>
        <a:p>
          <a:r>
            <a:rPr lang="en-US"/>
            <a:t>1200-1600 CE</a:t>
          </a:r>
        </a:p>
      </dgm:t>
    </dgm:pt>
    <dgm:pt modelId="{29199523-095A-43A6-8D04-5779E8E6367E}" type="parTrans" cxnId="{E2ACAF3F-91D9-4010-AB5B-A1054BBD5EBC}">
      <dgm:prSet/>
      <dgm:spPr/>
      <dgm:t>
        <a:bodyPr/>
        <a:lstStyle/>
        <a:p>
          <a:endParaRPr lang="en-US"/>
        </a:p>
      </dgm:t>
    </dgm:pt>
    <dgm:pt modelId="{8A4EFFB1-631C-45C7-A874-4D43741CF09D}" type="sibTrans" cxnId="{E2ACAF3F-91D9-4010-AB5B-A1054BBD5EBC}">
      <dgm:prSet/>
      <dgm:spPr/>
      <dgm:t>
        <a:bodyPr/>
        <a:lstStyle/>
        <a:p>
          <a:endParaRPr lang="en-US"/>
        </a:p>
      </dgm:t>
    </dgm:pt>
    <dgm:pt modelId="{5C43195E-CFCE-469D-AD1E-E5A9804EDBE6}">
      <dgm:prSet phldrT="[Text]"/>
      <dgm:spPr/>
      <dgm:t>
        <a:bodyPr/>
        <a:lstStyle/>
        <a:p>
          <a:r>
            <a:rPr lang="en-US" dirty="0"/>
            <a:t>1600 -1700CE</a:t>
          </a:r>
        </a:p>
      </dgm:t>
    </dgm:pt>
    <dgm:pt modelId="{D3C96BD3-CB93-497A-A169-6B294674D5A0}" type="parTrans" cxnId="{8CAD1A37-83B4-4405-AE2D-2EF92A76E8EE}">
      <dgm:prSet/>
      <dgm:spPr/>
      <dgm:t>
        <a:bodyPr/>
        <a:lstStyle/>
        <a:p>
          <a:endParaRPr lang="en-US"/>
        </a:p>
      </dgm:t>
    </dgm:pt>
    <dgm:pt modelId="{4C287E32-DBF9-4062-AF7C-06A7D62E5870}" type="sibTrans" cxnId="{8CAD1A37-83B4-4405-AE2D-2EF92A76E8EE}">
      <dgm:prSet/>
      <dgm:spPr/>
      <dgm:t>
        <a:bodyPr/>
        <a:lstStyle/>
        <a:p>
          <a:endParaRPr lang="en-US"/>
        </a:p>
      </dgm:t>
    </dgm:pt>
    <dgm:pt modelId="{5A3C6F89-0386-4913-949A-7940A492A253}" type="pres">
      <dgm:prSet presAssocID="{566B9410-B6EE-4B57-827F-9773E49A7667}" presName="Name0" presStyleCnt="0">
        <dgm:presLayoutVars>
          <dgm:dir/>
          <dgm:resizeHandles val="exact"/>
        </dgm:presLayoutVars>
      </dgm:prSet>
      <dgm:spPr/>
    </dgm:pt>
    <dgm:pt modelId="{8295C470-7C52-46B7-BF3E-A58A3CD8AA6E}" type="pres">
      <dgm:prSet presAssocID="{EDBFC850-BBE1-45AF-BF5A-C1C0CD736EC7}" presName="parTxOnly" presStyleLbl="node1" presStyleIdx="0" presStyleCnt="4">
        <dgm:presLayoutVars>
          <dgm:bulletEnabled val="1"/>
        </dgm:presLayoutVars>
      </dgm:prSet>
      <dgm:spPr/>
    </dgm:pt>
    <dgm:pt modelId="{F1D7E0C3-EA42-4235-8D9A-F23C6ED6E2AF}" type="pres">
      <dgm:prSet presAssocID="{D7E3FA16-6264-4C2F-810B-924E34A8A5FC}" presName="parSpace" presStyleCnt="0"/>
      <dgm:spPr/>
    </dgm:pt>
    <dgm:pt modelId="{F272F8DD-8C2C-4970-B844-948DF0D2F874}" type="pres">
      <dgm:prSet presAssocID="{EDB500DB-A8F0-4C26-8220-56348B725738}" presName="parTxOnly" presStyleLbl="node1" presStyleIdx="1" presStyleCnt="4">
        <dgm:presLayoutVars>
          <dgm:bulletEnabled val="1"/>
        </dgm:presLayoutVars>
      </dgm:prSet>
      <dgm:spPr/>
    </dgm:pt>
    <dgm:pt modelId="{E5D35129-6CF4-4797-9E76-044EBB4ED428}" type="pres">
      <dgm:prSet presAssocID="{047613FC-0C0F-4E5D-9304-33E0F484F22A}" presName="parSpace" presStyleCnt="0"/>
      <dgm:spPr/>
    </dgm:pt>
    <dgm:pt modelId="{EE691F4B-8E1E-4FFA-B8DF-BFEC793272C1}" type="pres">
      <dgm:prSet presAssocID="{F379E7DD-6CB7-4174-B02F-D063A0E94CE7}" presName="parTxOnly" presStyleLbl="node1" presStyleIdx="2" presStyleCnt="4">
        <dgm:presLayoutVars>
          <dgm:bulletEnabled val="1"/>
        </dgm:presLayoutVars>
      </dgm:prSet>
      <dgm:spPr/>
    </dgm:pt>
    <dgm:pt modelId="{ACC65226-6764-4110-AB9A-EA416985AA68}" type="pres">
      <dgm:prSet presAssocID="{8A4EFFB1-631C-45C7-A874-4D43741CF09D}" presName="parSpace" presStyleCnt="0"/>
      <dgm:spPr/>
    </dgm:pt>
    <dgm:pt modelId="{788F3207-863A-400D-BF79-2EC81DE20DA2}" type="pres">
      <dgm:prSet presAssocID="{5C43195E-CFCE-469D-AD1E-E5A9804EDBE6}" presName="parTxOnly" presStyleLbl="node1" presStyleIdx="3" presStyleCnt="4">
        <dgm:presLayoutVars>
          <dgm:bulletEnabled val="1"/>
        </dgm:presLayoutVars>
      </dgm:prSet>
      <dgm:spPr/>
    </dgm:pt>
  </dgm:ptLst>
  <dgm:cxnLst>
    <dgm:cxn modelId="{01C95906-FF6D-4E64-B046-B46B3A9ACC17}" type="presOf" srcId="{566B9410-B6EE-4B57-827F-9773E49A7667}" destId="{5A3C6F89-0386-4913-949A-7940A492A253}" srcOrd="0" destOrd="0" presId="urn:microsoft.com/office/officeart/2005/8/layout/hChevron3"/>
    <dgm:cxn modelId="{93028020-5720-478C-B16C-68EA8F600C73}" type="presOf" srcId="{EDBFC850-BBE1-45AF-BF5A-C1C0CD736EC7}" destId="{8295C470-7C52-46B7-BF3E-A58A3CD8AA6E}" srcOrd="0" destOrd="0" presId="urn:microsoft.com/office/officeart/2005/8/layout/hChevron3"/>
    <dgm:cxn modelId="{8CAD1A37-83B4-4405-AE2D-2EF92A76E8EE}" srcId="{566B9410-B6EE-4B57-827F-9773E49A7667}" destId="{5C43195E-CFCE-469D-AD1E-E5A9804EDBE6}" srcOrd="3" destOrd="0" parTransId="{D3C96BD3-CB93-497A-A169-6B294674D5A0}" sibTransId="{4C287E32-DBF9-4062-AF7C-06A7D62E5870}"/>
    <dgm:cxn modelId="{E2ACAF3F-91D9-4010-AB5B-A1054BBD5EBC}" srcId="{566B9410-B6EE-4B57-827F-9773E49A7667}" destId="{F379E7DD-6CB7-4174-B02F-D063A0E94CE7}" srcOrd="2" destOrd="0" parTransId="{29199523-095A-43A6-8D04-5779E8E6367E}" sibTransId="{8A4EFFB1-631C-45C7-A874-4D43741CF09D}"/>
    <dgm:cxn modelId="{8367304F-4B44-4F83-BFBA-290B46DB6394}" srcId="{566B9410-B6EE-4B57-827F-9773E49A7667}" destId="{EDBFC850-BBE1-45AF-BF5A-C1C0CD736EC7}" srcOrd="0" destOrd="0" parTransId="{9DE4E884-824A-4276-8789-B46CE51B2357}" sibTransId="{D7E3FA16-6264-4C2F-810B-924E34A8A5FC}"/>
    <dgm:cxn modelId="{6D060552-7E07-4CF2-A301-4DDF0AC21008}" type="presOf" srcId="{F379E7DD-6CB7-4174-B02F-D063A0E94CE7}" destId="{EE691F4B-8E1E-4FFA-B8DF-BFEC793272C1}" srcOrd="0" destOrd="0" presId="urn:microsoft.com/office/officeart/2005/8/layout/hChevron3"/>
    <dgm:cxn modelId="{D5111291-2DDD-4A12-9251-E134C9AB2F4F}" type="presOf" srcId="{EDB500DB-A8F0-4C26-8220-56348B725738}" destId="{F272F8DD-8C2C-4970-B844-948DF0D2F874}" srcOrd="0" destOrd="0" presId="urn:microsoft.com/office/officeart/2005/8/layout/hChevron3"/>
    <dgm:cxn modelId="{0C6060A6-4C37-47AE-A370-AC0DB5205B50}" type="presOf" srcId="{5C43195E-CFCE-469D-AD1E-E5A9804EDBE6}" destId="{788F3207-863A-400D-BF79-2EC81DE20DA2}" srcOrd="0" destOrd="0" presId="urn:microsoft.com/office/officeart/2005/8/layout/hChevron3"/>
    <dgm:cxn modelId="{45759FDB-AE79-4C4B-B6C2-A0B6FE571713}" srcId="{566B9410-B6EE-4B57-827F-9773E49A7667}" destId="{EDB500DB-A8F0-4C26-8220-56348B725738}" srcOrd="1" destOrd="0" parTransId="{00C1FA28-8515-4AE6-9005-A06AC3BC1401}" sibTransId="{047613FC-0C0F-4E5D-9304-33E0F484F22A}"/>
    <dgm:cxn modelId="{6E5E8C37-ABAB-408E-AC20-7CF0B040699F}" type="presParOf" srcId="{5A3C6F89-0386-4913-949A-7940A492A253}" destId="{8295C470-7C52-46B7-BF3E-A58A3CD8AA6E}" srcOrd="0" destOrd="0" presId="urn:microsoft.com/office/officeart/2005/8/layout/hChevron3"/>
    <dgm:cxn modelId="{325CAEA6-55C8-428E-B8C4-4D05969BD8A2}" type="presParOf" srcId="{5A3C6F89-0386-4913-949A-7940A492A253}" destId="{F1D7E0C3-EA42-4235-8D9A-F23C6ED6E2AF}" srcOrd="1" destOrd="0" presId="urn:microsoft.com/office/officeart/2005/8/layout/hChevron3"/>
    <dgm:cxn modelId="{1F17929B-87E6-431E-91D6-F38A63537964}" type="presParOf" srcId="{5A3C6F89-0386-4913-949A-7940A492A253}" destId="{F272F8DD-8C2C-4970-B844-948DF0D2F874}" srcOrd="2" destOrd="0" presId="urn:microsoft.com/office/officeart/2005/8/layout/hChevron3"/>
    <dgm:cxn modelId="{388E6ADF-6809-4113-9719-E651314D51C9}" type="presParOf" srcId="{5A3C6F89-0386-4913-949A-7940A492A253}" destId="{E5D35129-6CF4-4797-9E76-044EBB4ED428}" srcOrd="3" destOrd="0" presId="urn:microsoft.com/office/officeart/2005/8/layout/hChevron3"/>
    <dgm:cxn modelId="{7DBB2D8D-5A93-4212-B687-48710602D943}" type="presParOf" srcId="{5A3C6F89-0386-4913-949A-7940A492A253}" destId="{EE691F4B-8E1E-4FFA-B8DF-BFEC793272C1}" srcOrd="4" destOrd="0" presId="urn:microsoft.com/office/officeart/2005/8/layout/hChevron3"/>
    <dgm:cxn modelId="{08027BC0-0B89-4DF4-AB75-86DCAA10D492}" type="presParOf" srcId="{5A3C6F89-0386-4913-949A-7940A492A253}" destId="{ACC65226-6764-4110-AB9A-EA416985AA68}" srcOrd="5" destOrd="0" presId="urn:microsoft.com/office/officeart/2005/8/layout/hChevron3"/>
    <dgm:cxn modelId="{E0D219BA-3243-4EE4-8C1B-E3D48ED68E40}" type="presParOf" srcId="{5A3C6F89-0386-4913-949A-7940A492A253}" destId="{788F3207-863A-400D-BF79-2EC81DE20DA2}" srcOrd="6"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8C0B37-87B2-4BA3-8BDB-946765ECF7C7}"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en-US"/>
        </a:p>
      </dgm:t>
    </dgm:pt>
    <dgm:pt modelId="{B2472151-9381-4946-9138-91A44844D49C}">
      <dgm:prSet phldrT="[Text]"/>
      <dgm:spPr/>
      <dgm:t>
        <a:bodyPr/>
        <a:lstStyle/>
        <a:p>
          <a:r>
            <a:rPr lang="en-US" b="1"/>
            <a:t>Ancient History</a:t>
          </a:r>
        </a:p>
      </dgm:t>
    </dgm:pt>
    <dgm:pt modelId="{E5F80FBC-81A5-4469-B04C-916520D1D75D}" type="parTrans" cxnId="{47356D59-7B8E-4646-862E-1D9DBA2EA7BB}">
      <dgm:prSet/>
      <dgm:spPr/>
      <dgm:t>
        <a:bodyPr/>
        <a:lstStyle/>
        <a:p>
          <a:endParaRPr lang="en-US"/>
        </a:p>
      </dgm:t>
    </dgm:pt>
    <dgm:pt modelId="{38119580-2C46-471A-B903-6E1FC2C4C439}" type="sibTrans" cxnId="{47356D59-7B8E-4646-862E-1D9DBA2EA7BB}">
      <dgm:prSet/>
      <dgm:spPr/>
      <dgm:t>
        <a:bodyPr/>
        <a:lstStyle/>
        <a:p>
          <a:endParaRPr lang="en-US"/>
        </a:p>
      </dgm:t>
    </dgm:pt>
    <dgm:pt modelId="{B5F71C6E-6587-4255-9D5C-A4A5616C8606}">
      <dgm:prSet phldrT="[Text]"/>
      <dgm:spPr/>
      <dgm:t>
        <a:bodyPr/>
        <a:lstStyle/>
        <a:p>
          <a:r>
            <a:rPr lang="en-US" b="1"/>
            <a:t>Medival History</a:t>
          </a:r>
        </a:p>
      </dgm:t>
    </dgm:pt>
    <dgm:pt modelId="{66670313-5A0A-4F32-B528-DEDCDD537447}" type="parTrans" cxnId="{B0A536A1-1DC7-456A-BDE9-D0F7F43166B3}">
      <dgm:prSet/>
      <dgm:spPr/>
      <dgm:t>
        <a:bodyPr/>
        <a:lstStyle/>
        <a:p>
          <a:endParaRPr lang="en-US"/>
        </a:p>
      </dgm:t>
    </dgm:pt>
    <dgm:pt modelId="{654341B9-40BF-44BB-8BAD-A5522292DE55}" type="sibTrans" cxnId="{B0A536A1-1DC7-456A-BDE9-D0F7F43166B3}">
      <dgm:prSet/>
      <dgm:spPr/>
      <dgm:t>
        <a:bodyPr/>
        <a:lstStyle/>
        <a:p>
          <a:endParaRPr lang="en-US"/>
        </a:p>
      </dgm:t>
    </dgm:pt>
    <dgm:pt modelId="{05916F90-3173-4653-8306-30BD11A1DC82}">
      <dgm:prSet phldrT="[Text]"/>
      <dgm:spPr/>
      <dgm:t>
        <a:bodyPr/>
        <a:lstStyle/>
        <a:p>
          <a:r>
            <a:rPr lang="en-US" b="1"/>
            <a:t>Morden History</a:t>
          </a:r>
        </a:p>
      </dgm:t>
    </dgm:pt>
    <dgm:pt modelId="{1909AC2A-6200-4769-AC6F-B6FD46ECD6E0}" type="parTrans" cxnId="{28A383ED-A31A-4C64-831E-2C322ECC8AA1}">
      <dgm:prSet/>
      <dgm:spPr/>
      <dgm:t>
        <a:bodyPr/>
        <a:lstStyle/>
        <a:p>
          <a:endParaRPr lang="en-US"/>
        </a:p>
      </dgm:t>
    </dgm:pt>
    <dgm:pt modelId="{A910BC58-1656-4B7A-859D-CC5411062DEA}" type="sibTrans" cxnId="{28A383ED-A31A-4C64-831E-2C322ECC8AA1}">
      <dgm:prSet/>
      <dgm:spPr/>
      <dgm:t>
        <a:bodyPr/>
        <a:lstStyle/>
        <a:p>
          <a:endParaRPr lang="en-US"/>
        </a:p>
      </dgm:t>
    </dgm:pt>
    <dgm:pt modelId="{1009F25F-9EE1-434B-83B5-B1011670FB53}" type="pres">
      <dgm:prSet presAssocID="{BE8C0B37-87B2-4BA3-8BDB-946765ECF7C7}" presName="linear" presStyleCnt="0">
        <dgm:presLayoutVars>
          <dgm:dir/>
          <dgm:animLvl val="lvl"/>
          <dgm:resizeHandles val="exact"/>
        </dgm:presLayoutVars>
      </dgm:prSet>
      <dgm:spPr/>
    </dgm:pt>
    <dgm:pt modelId="{D9C26DD0-833B-474C-9599-C15D2131396A}" type="pres">
      <dgm:prSet presAssocID="{B2472151-9381-4946-9138-91A44844D49C}" presName="parentLin" presStyleCnt="0"/>
      <dgm:spPr/>
    </dgm:pt>
    <dgm:pt modelId="{05E81CF3-953F-4411-97F2-A73F4159FE86}" type="pres">
      <dgm:prSet presAssocID="{B2472151-9381-4946-9138-91A44844D49C}" presName="parentLeftMargin" presStyleLbl="node1" presStyleIdx="0" presStyleCnt="3"/>
      <dgm:spPr/>
    </dgm:pt>
    <dgm:pt modelId="{DE7947FC-FD34-4F60-BB14-3ACBE2DA4C4D}" type="pres">
      <dgm:prSet presAssocID="{B2472151-9381-4946-9138-91A44844D49C}" presName="parentText" presStyleLbl="node1" presStyleIdx="0" presStyleCnt="3" custLinFactNeighborX="8554" custLinFactNeighborY="1834">
        <dgm:presLayoutVars>
          <dgm:chMax val="0"/>
          <dgm:bulletEnabled val="1"/>
        </dgm:presLayoutVars>
      </dgm:prSet>
      <dgm:spPr/>
    </dgm:pt>
    <dgm:pt modelId="{042F67E4-0E8A-4E45-99F6-3418895FD334}" type="pres">
      <dgm:prSet presAssocID="{B2472151-9381-4946-9138-91A44844D49C}" presName="negativeSpace" presStyleCnt="0"/>
      <dgm:spPr/>
    </dgm:pt>
    <dgm:pt modelId="{30FFCA2F-E177-44DF-9036-DD79515BC2BC}" type="pres">
      <dgm:prSet presAssocID="{B2472151-9381-4946-9138-91A44844D49C}" presName="childText" presStyleLbl="conFgAcc1" presStyleIdx="0" presStyleCnt="3">
        <dgm:presLayoutVars>
          <dgm:bulletEnabled val="1"/>
        </dgm:presLayoutVars>
      </dgm:prSet>
      <dgm:spPr/>
    </dgm:pt>
    <dgm:pt modelId="{7EED1974-167A-49EB-82EA-FA2B7897A5A2}" type="pres">
      <dgm:prSet presAssocID="{38119580-2C46-471A-B903-6E1FC2C4C439}" presName="spaceBetweenRectangles" presStyleCnt="0"/>
      <dgm:spPr/>
    </dgm:pt>
    <dgm:pt modelId="{36972E95-1DA4-48D0-8928-C32296A75DC5}" type="pres">
      <dgm:prSet presAssocID="{B5F71C6E-6587-4255-9D5C-A4A5616C8606}" presName="parentLin" presStyleCnt="0"/>
      <dgm:spPr/>
    </dgm:pt>
    <dgm:pt modelId="{4A80A8E7-4137-4172-AEF2-18CB55137690}" type="pres">
      <dgm:prSet presAssocID="{B5F71C6E-6587-4255-9D5C-A4A5616C8606}" presName="parentLeftMargin" presStyleLbl="node1" presStyleIdx="0" presStyleCnt="3"/>
      <dgm:spPr/>
    </dgm:pt>
    <dgm:pt modelId="{FF1C6862-B39F-4D0F-A254-244BC0A0D5F2}" type="pres">
      <dgm:prSet presAssocID="{B5F71C6E-6587-4255-9D5C-A4A5616C8606}" presName="parentText" presStyleLbl="node1" presStyleIdx="1" presStyleCnt="3">
        <dgm:presLayoutVars>
          <dgm:chMax val="0"/>
          <dgm:bulletEnabled val="1"/>
        </dgm:presLayoutVars>
      </dgm:prSet>
      <dgm:spPr/>
    </dgm:pt>
    <dgm:pt modelId="{D93AFD68-2895-4E2F-BA41-111A39561803}" type="pres">
      <dgm:prSet presAssocID="{B5F71C6E-6587-4255-9D5C-A4A5616C8606}" presName="negativeSpace" presStyleCnt="0"/>
      <dgm:spPr/>
    </dgm:pt>
    <dgm:pt modelId="{B2B1A238-83C0-4AC9-81D7-7E0EF98091B3}" type="pres">
      <dgm:prSet presAssocID="{B5F71C6E-6587-4255-9D5C-A4A5616C8606}" presName="childText" presStyleLbl="conFgAcc1" presStyleIdx="1" presStyleCnt="3">
        <dgm:presLayoutVars>
          <dgm:bulletEnabled val="1"/>
        </dgm:presLayoutVars>
      </dgm:prSet>
      <dgm:spPr/>
    </dgm:pt>
    <dgm:pt modelId="{C9BC04B9-6717-4A47-9970-9A44661056BD}" type="pres">
      <dgm:prSet presAssocID="{654341B9-40BF-44BB-8BAD-A5522292DE55}" presName="spaceBetweenRectangles" presStyleCnt="0"/>
      <dgm:spPr/>
    </dgm:pt>
    <dgm:pt modelId="{ECB1FB78-F0FE-40B8-B354-B5949E134BA9}" type="pres">
      <dgm:prSet presAssocID="{05916F90-3173-4653-8306-30BD11A1DC82}" presName="parentLin" presStyleCnt="0"/>
      <dgm:spPr/>
    </dgm:pt>
    <dgm:pt modelId="{1B8C11DA-B923-4264-AFED-F2DD2EC1AACA}" type="pres">
      <dgm:prSet presAssocID="{05916F90-3173-4653-8306-30BD11A1DC82}" presName="parentLeftMargin" presStyleLbl="node1" presStyleIdx="1" presStyleCnt="3"/>
      <dgm:spPr/>
    </dgm:pt>
    <dgm:pt modelId="{510BF681-4CC5-48E3-B2E9-2AFA59DD64D1}" type="pres">
      <dgm:prSet presAssocID="{05916F90-3173-4653-8306-30BD11A1DC82}" presName="parentText" presStyleLbl="node1" presStyleIdx="2" presStyleCnt="3">
        <dgm:presLayoutVars>
          <dgm:chMax val="0"/>
          <dgm:bulletEnabled val="1"/>
        </dgm:presLayoutVars>
      </dgm:prSet>
      <dgm:spPr/>
    </dgm:pt>
    <dgm:pt modelId="{8FC9AEA4-5DD2-4DA1-88E8-CA91FE3096E1}" type="pres">
      <dgm:prSet presAssocID="{05916F90-3173-4653-8306-30BD11A1DC82}" presName="negativeSpace" presStyleCnt="0"/>
      <dgm:spPr/>
    </dgm:pt>
    <dgm:pt modelId="{580E164E-4A9A-4FDA-B13F-7D7CAF78E72C}" type="pres">
      <dgm:prSet presAssocID="{05916F90-3173-4653-8306-30BD11A1DC82}" presName="childText" presStyleLbl="conFgAcc1" presStyleIdx="2" presStyleCnt="3">
        <dgm:presLayoutVars>
          <dgm:bulletEnabled val="1"/>
        </dgm:presLayoutVars>
      </dgm:prSet>
      <dgm:spPr/>
    </dgm:pt>
  </dgm:ptLst>
  <dgm:cxnLst>
    <dgm:cxn modelId="{50863A2E-7D16-4305-B243-47F40D74B015}" type="presOf" srcId="{B2472151-9381-4946-9138-91A44844D49C}" destId="{05E81CF3-953F-4411-97F2-A73F4159FE86}" srcOrd="0" destOrd="0" presId="urn:microsoft.com/office/officeart/2005/8/layout/list1"/>
    <dgm:cxn modelId="{62926275-1C10-4552-8BC7-0835A792B030}" type="presOf" srcId="{B5F71C6E-6587-4255-9D5C-A4A5616C8606}" destId="{4A80A8E7-4137-4172-AEF2-18CB55137690}" srcOrd="0" destOrd="0" presId="urn:microsoft.com/office/officeart/2005/8/layout/list1"/>
    <dgm:cxn modelId="{47356D59-7B8E-4646-862E-1D9DBA2EA7BB}" srcId="{BE8C0B37-87B2-4BA3-8BDB-946765ECF7C7}" destId="{B2472151-9381-4946-9138-91A44844D49C}" srcOrd="0" destOrd="0" parTransId="{E5F80FBC-81A5-4469-B04C-916520D1D75D}" sibTransId="{38119580-2C46-471A-B903-6E1FC2C4C439}"/>
    <dgm:cxn modelId="{36B8F98C-1ABA-4197-A187-14D35C2E7C89}" type="presOf" srcId="{05916F90-3173-4653-8306-30BD11A1DC82}" destId="{1B8C11DA-B923-4264-AFED-F2DD2EC1AACA}" srcOrd="0" destOrd="0" presId="urn:microsoft.com/office/officeart/2005/8/layout/list1"/>
    <dgm:cxn modelId="{28BC1A94-95A7-4B41-8DF8-1C161F324AE1}" type="presOf" srcId="{B2472151-9381-4946-9138-91A44844D49C}" destId="{DE7947FC-FD34-4F60-BB14-3ACBE2DA4C4D}" srcOrd="1" destOrd="0" presId="urn:microsoft.com/office/officeart/2005/8/layout/list1"/>
    <dgm:cxn modelId="{B0A536A1-1DC7-456A-BDE9-D0F7F43166B3}" srcId="{BE8C0B37-87B2-4BA3-8BDB-946765ECF7C7}" destId="{B5F71C6E-6587-4255-9D5C-A4A5616C8606}" srcOrd="1" destOrd="0" parTransId="{66670313-5A0A-4F32-B528-DEDCDD537447}" sibTransId="{654341B9-40BF-44BB-8BAD-A5522292DE55}"/>
    <dgm:cxn modelId="{0A32A8AB-F409-49AD-9A39-EDE02BAD3778}" type="presOf" srcId="{B5F71C6E-6587-4255-9D5C-A4A5616C8606}" destId="{FF1C6862-B39F-4D0F-A254-244BC0A0D5F2}" srcOrd="1" destOrd="0" presId="urn:microsoft.com/office/officeart/2005/8/layout/list1"/>
    <dgm:cxn modelId="{067243C1-6140-40C7-A3CF-8D1E1FA53104}" type="presOf" srcId="{05916F90-3173-4653-8306-30BD11A1DC82}" destId="{510BF681-4CC5-48E3-B2E9-2AFA59DD64D1}" srcOrd="1" destOrd="0" presId="urn:microsoft.com/office/officeart/2005/8/layout/list1"/>
    <dgm:cxn modelId="{84E7E0E4-CE31-403D-ADF2-373FFDAD5B48}" type="presOf" srcId="{BE8C0B37-87B2-4BA3-8BDB-946765ECF7C7}" destId="{1009F25F-9EE1-434B-83B5-B1011670FB53}" srcOrd="0" destOrd="0" presId="urn:microsoft.com/office/officeart/2005/8/layout/list1"/>
    <dgm:cxn modelId="{28A383ED-A31A-4C64-831E-2C322ECC8AA1}" srcId="{BE8C0B37-87B2-4BA3-8BDB-946765ECF7C7}" destId="{05916F90-3173-4653-8306-30BD11A1DC82}" srcOrd="2" destOrd="0" parTransId="{1909AC2A-6200-4769-AC6F-B6FD46ECD6E0}" sibTransId="{A910BC58-1656-4B7A-859D-CC5411062DEA}"/>
    <dgm:cxn modelId="{382E76DA-96EF-423D-BC70-F637C1B00BA0}" type="presParOf" srcId="{1009F25F-9EE1-434B-83B5-B1011670FB53}" destId="{D9C26DD0-833B-474C-9599-C15D2131396A}" srcOrd="0" destOrd="0" presId="urn:microsoft.com/office/officeart/2005/8/layout/list1"/>
    <dgm:cxn modelId="{5DAC3C62-9E8A-4A71-A5CD-9B917668FAA5}" type="presParOf" srcId="{D9C26DD0-833B-474C-9599-C15D2131396A}" destId="{05E81CF3-953F-4411-97F2-A73F4159FE86}" srcOrd="0" destOrd="0" presId="urn:microsoft.com/office/officeart/2005/8/layout/list1"/>
    <dgm:cxn modelId="{0A61FD9A-21EF-4770-AFB1-15012F21C847}" type="presParOf" srcId="{D9C26DD0-833B-474C-9599-C15D2131396A}" destId="{DE7947FC-FD34-4F60-BB14-3ACBE2DA4C4D}" srcOrd="1" destOrd="0" presId="urn:microsoft.com/office/officeart/2005/8/layout/list1"/>
    <dgm:cxn modelId="{F648864E-7ABD-4FFE-8C48-6296B91ECDBC}" type="presParOf" srcId="{1009F25F-9EE1-434B-83B5-B1011670FB53}" destId="{042F67E4-0E8A-4E45-99F6-3418895FD334}" srcOrd="1" destOrd="0" presId="urn:microsoft.com/office/officeart/2005/8/layout/list1"/>
    <dgm:cxn modelId="{997EED86-AC92-477F-9650-11FDEE6FF680}" type="presParOf" srcId="{1009F25F-9EE1-434B-83B5-B1011670FB53}" destId="{30FFCA2F-E177-44DF-9036-DD79515BC2BC}" srcOrd="2" destOrd="0" presId="urn:microsoft.com/office/officeart/2005/8/layout/list1"/>
    <dgm:cxn modelId="{F48AAE8D-7151-41D6-B665-95DC14E3D09C}" type="presParOf" srcId="{1009F25F-9EE1-434B-83B5-B1011670FB53}" destId="{7EED1974-167A-49EB-82EA-FA2B7897A5A2}" srcOrd="3" destOrd="0" presId="urn:microsoft.com/office/officeart/2005/8/layout/list1"/>
    <dgm:cxn modelId="{3386DE62-6044-4D84-84CA-7EAC91C5BE25}" type="presParOf" srcId="{1009F25F-9EE1-434B-83B5-B1011670FB53}" destId="{36972E95-1DA4-48D0-8928-C32296A75DC5}" srcOrd="4" destOrd="0" presId="urn:microsoft.com/office/officeart/2005/8/layout/list1"/>
    <dgm:cxn modelId="{826BEC7A-7304-4223-B277-DB7729F575A3}" type="presParOf" srcId="{36972E95-1DA4-48D0-8928-C32296A75DC5}" destId="{4A80A8E7-4137-4172-AEF2-18CB55137690}" srcOrd="0" destOrd="0" presId="urn:microsoft.com/office/officeart/2005/8/layout/list1"/>
    <dgm:cxn modelId="{736EBC51-A054-45A0-BCAF-DDA917ACEBFD}" type="presParOf" srcId="{36972E95-1DA4-48D0-8928-C32296A75DC5}" destId="{FF1C6862-B39F-4D0F-A254-244BC0A0D5F2}" srcOrd="1" destOrd="0" presId="urn:microsoft.com/office/officeart/2005/8/layout/list1"/>
    <dgm:cxn modelId="{C24C95F7-9BD1-4D5D-B17B-28AB4639F73D}" type="presParOf" srcId="{1009F25F-9EE1-434B-83B5-B1011670FB53}" destId="{D93AFD68-2895-4E2F-BA41-111A39561803}" srcOrd="5" destOrd="0" presId="urn:microsoft.com/office/officeart/2005/8/layout/list1"/>
    <dgm:cxn modelId="{146936A0-8942-45FC-9470-659271129D36}" type="presParOf" srcId="{1009F25F-9EE1-434B-83B5-B1011670FB53}" destId="{B2B1A238-83C0-4AC9-81D7-7E0EF98091B3}" srcOrd="6" destOrd="0" presId="urn:microsoft.com/office/officeart/2005/8/layout/list1"/>
    <dgm:cxn modelId="{A59FB551-2C15-4677-B80F-0FB026E1B8EB}" type="presParOf" srcId="{1009F25F-9EE1-434B-83B5-B1011670FB53}" destId="{C9BC04B9-6717-4A47-9970-9A44661056BD}" srcOrd="7" destOrd="0" presId="urn:microsoft.com/office/officeart/2005/8/layout/list1"/>
    <dgm:cxn modelId="{AC7AAE75-55D5-41A1-AE3B-FE684777455D}" type="presParOf" srcId="{1009F25F-9EE1-434B-83B5-B1011670FB53}" destId="{ECB1FB78-F0FE-40B8-B354-B5949E134BA9}" srcOrd="8" destOrd="0" presId="urn:microsoft.com/office/officeart/2005/8/layout/list1"/>
    <dgm:cxn modelId="{DEDF5F7C-845E-43E1-AC70-93843D348E40}" type="presParOf" srcId="{ECB1FB78-F0FE-40B8-B354-B5949E134BA9}" destId="{1B8C11DA-B923-4264-AFED-F2DD2EC1AACA}" srcOrd="0" destOrd="0" presId="urn:microsoft.com/office/officeart/2005/8/layout/list1"/>
    <dgm:cxn modelId="{11C8564E-DBD4-4546-8F57-78E3501D4F51}" type="presParOf" srcId="{ECB1FB78-F0FE-40B8-B354-B5949E134BA9}" destId="{510BF681-4CC5-48E3-B2E9-2AFA59DD64D1}" srcOrd="1" destOrd="0" presId="urn:microsoft.com/office/officeart/2005/8/layout/list1"/>
    <dgm:cxn modelId="{0C18306C-4B75-42D4-AB1E-9C515FE10F3B}" type="presParOf" srcId="{1009F25F-9EE1-434B-83B5-B1011670FB53}" destId="{8FC9AEA4-5DD2-4DA1-88E8-CA91FE3096E1}" srcOrd="9" destOrd="0" presId="urn:microsoft.com/office/officeart/2005/8/layout/list1"/>
    <dgm:cxn modelId="{95DBB759-87CD-42EA-81EA-F0E7D21741FF}" type="presParOf" srcId="{1009F25F-9EE1-434B-83B5-B1011670FB53}" destId="{580E164E-4A9A-4FDA-B13F-7D7CAF78E72C}" srcOrd="10"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95C470-7C52-46B7-BF3E-A58A3CD8AA6E}">
      <dsp:nvSpPr>
        <dsp:cNvPr id="0" name=""/>
        <dsp:cNvSpPr/>
      </dsp:nvSpPr>
      <dsp:spPr>
        <a:xfrm>
          <a:off x="1238" y="37125"/>
          <a:ext cx="1243124" cy="497249"/>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342" tIns="34671" rIns="17336" bIns="34671" numCol="1" spcCol="1270" anchor="ctr" anchorCtr="0">
          <a:noAutofit/>
        </a:bodyPr>
        <a:lstStyle/>
        <a:p>
          <a:pPr marL="0" lvl="0" indent="0" algn="ctr" defTabSz="577850">
            <a:lnSpc>
              <a:spcPct val="90000"/>
            </a:lnSpc>
            <a:spcBef>
              <a:spcPct val="0"/>
            </a:spcBef>
            <a:spcAft>
              <a:spcPct val="35000"/>
            </a:spcAft>
            <a:buNone/>
          </a:pPr>
          <a:r>
            <a:rPr lang="en-US" sz="1300" kern="1200" dirty="0"/>
            <a:t>600-647 CE</a:t>
          </a:r>
        </a:p>
      </dsp:txBody>
      <dsp:txXfrm>
        <a:off x="1238" y="37125"/>
        <a:ext cx="1118812" cy="497249"/>
      </dsp:txXfrm>
    </dsp:sp>
    <dsp:sp modelId="{F272F8DD-8C2C-4970-B844-948DF0D2F874}">
      <dsp:nvSpPr>
        <dsp:cNvPr id="0" name=""/>
        <dsp:cNvSpPr/>
      </dsp:nvSpPr>
      <dsp:spPr>
        <a:xfrm>
          <a:off x="995738" y="37125"/>
          <a:ext cx="1243124" cy="49724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34671" rIns="17336" bIns="34671" numCol="1" spcCol="1270" anchor="ctr" anchorCtr="0">
          <a:noAutofit/>
        </a:bodyPr>
        <a:lstStyle/>
        <a:p>
          <a:pPr marL="0" lvl="0" indent="0" algn="ctr" defTabSz="577850">
            <a:lnSpc>
              <a:spcPct val="90000"/>
            </a:lnSpc>
            <a:spcBef>
              <a:spcPct val="0"/>
            </a:spcBef>
            <a:spcAft>
              <a:spcPct val="35000"/>
            </a:spcAft>
            <a:buNone/>
          </a:pPr>
          <a:r>
            <a:rPr lang="en-US" sz="1300" kern="1200" dirty="0"/>
            <a:t>647-1200 CE</a:t>
          </a:r>
        </a:p>
      </dsp:txBody>
      <dsp:txXfrm>
        <a:off x="1244363" y="37125"/>
        <a:ext cx="745875" cy="497249"/>
      </dsp:txXfrm>
    </dsp:sp>
    <dsp:sp modelId="{EE691F4B-8E1E-4FFA-B8DF-BFEC793272C1}">
      <dsp:nvSpPr>
        <dsp:cNvPr id="0" name=""/>
        <dsp:cNvSpPr/>
      </dsp:nvSpPr>
      <dsp:spPr>
        <a:xfrm>
          <a:off x="1990237" y="37125"/>
          <a:ext cx="1243124" cy="49724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34671" rIns="17336" bIns="34671" numCol="1" spcCol="1270" anchor="ctr" anchorCtr="0">
          <a:noAutofit/>
        </a:bodyPr>
        <a:lstStyle/>
        <a:p>
          <a:pPr marL="0" lvl="0" indent="0" algn="ctr" defTabSz="577850">
            <a:lnSpc>
              <a:spcPct val="90000"/>
            </a:lnSpc>
            <a:spcBef>
              <a:spcPct val="0"/>
            </a:spcBef>
            <a:spcAft>
              <a:spcPct val="35000"/>
            </a:spcAft>
            <a:buNone/>
          </a:pPr>
          <a:r>
            <a:rPr lang="en-US" sz="1300" kern="1200"/>
            <a:t>1200-1600 CE</a:t>
          </a:r>
        </a:p>
      </dsp:txBody>
      <dsp:txXfrm>
        <a:off x="2238862" y="37125"/>
        <a:ext cx="745875" cy="497249"/>
      </dsp:txXfrm>
    </dsp:sp>
    <dsp:sp modelId="{788F3207-863A-400D-BF79-2EC81DE20DA2}">
      <dsp:nvSpPr>
        <dsp:cNvPr id="0" name=""/>
        <dsp:cNvSpPr/>
      </dsp:nvSpPr>
      <dsp:spPr>
        <a:xfrm>
          <a:off x="2984736" y="37125"/>
          <a:ext cx="1243124" cy="49724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34671" rIns="17336" bIns="34671" numCol="1" spcCol="1270" anchor="ctr" anchorCtr="0">
          <a:noAutofit/>
        </a:bodyPr>
        <a:lstStyle/>
        <a:p>
          <a:pPr marL="0" lvl="0" indent="0" algn="ctr" defTabSz="577850">
            <a:lnSpc>
              <a:spcPct val="90000"/>
            </a:lnSpc>
            <a:spcBef>
              <a:spcPct val="0"/>
            </a:spcBef>
            <a:spcAft>
              <a:spcPct val="35000"/>
            </a:spcAft>
            <a:buNone/>
          </a:pPr>
          <a:r>
            <a:rPr lang="en-US" sz="1300" kern="1200" dirty="0"/>
            <a:t>1600 -1700CE</a:t>
          </a:r>
        </a:p>
      </dsp:txBody>
      <dsp:txXfrm>
        <a:off x="3233361" y="37125"/>
        <a:ext cx="745875" cy="4972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FFCA2F-E177-44DF-9036-DD79515BC2BC}">
      <dsp:nvSpPr>
        <dsp:cNvPr id="0" name=""/>
        <dsp:cNvSpPr/>
      </dsp:nvSpPr>
      <dsp:spPr>
        <a:xfrm>
          <a:off x="0" y="170139"/>
          <a:ext cx="3314700" cy="2772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7947FC-FD34-4F60-BB14-3ACBE2DA4C4D}">
      <dsp:nvSpPr>
        <dsp:cNvPr id="0" name=""/>
        <dsp:cNvSpPr/>
      </dsp:nvSpPr>
      <dsp:spPr>
        <a:xfrm>
          <a:off x="179911" y="13734"/>
          <a:ext cx="2320290" cy="32472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701" tIns="0" rIns="87701" bIns="0" numCol="1" spcCol="1270" anchor="ctr" anchorCtr="0">
          <a:noAutofit/>
        </a:bodyPr>
        <a:lstStyle/>
        <a:p>
          <a:pPr marL="0" lvl="0" indent="0" algn="l" defTabSz="488950">
            <a:lnSpc>
              <a:spcPct val="90000"/>
            </a:lnSpc>
            <a:spcBef>
              <a:spcPct val="0"/>
            </a:spcBef>
            <a:spcAft>
              <a:spcPct val="35000"/>
            </a:spcAft>
            <a:buNone/>
          </a:pPr>
          <a:r>
            <a:rPr lang="en-US" sz="1100" b="1" kern="1200"/>
            <a:t>Ancient History</a:t>
          </a:r>
        </a:p>
      </dsp:txBody>
      <dsp:txXfrm>
        <a:off x="195763" y="29586"/>
        <a:ext cx="2288586" cy="293016"/>
      </dsp:txXfrm>
    </dsp:sp>
    <dsp:sp modelId="{B2B1A238-83C0-4AC9-81D7-7E0EF98091B3}">
      <dsp:nvSpPr>
        <dsp:cNvPr id="0" name=""/>
        <dsp:cNvSpPr/>
      </dsp:nvSpPr>
      <dsp:spPr>
        <a:xfrm>
          <a:off x="0" y="669099"/>
          <a:ext cx="3314700" cy="2772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1C6862-B39F-4D0F-A254-244BC0A0D5F2}">
      <dsp:nvSpPr>
        <dsp:cNvPr id="0" name=""/>
        <dsp:cNvSpPr/>
      </dsp:nvSpPr>
      <dsp:spPr>
        <a:xfrm>
          <a:off x="165735" y="506739"/>
          <a:ext cx="2320290" cy="32472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701" tIns="0" rIns="87701" bIns="0" numCol="1" spcCol="1270" anchor="ctr" anchorCtr="0">
          <a:noAutofit/>
        </a:bodyPr>
        <a:lstStyle/>
        <a:p>
          <a:pPr marL="0" lvl="0" indent="0" algn="l" defTabSz="488950">
            <a:lnSpc>
              <a:spcPct val="90000"/>
            </a:lnSpc>
            <a:spcBef>
              <a:spcPct val="0"/>
            </a:spcBef>
            <a:spcAft>
              <a:spcPct val="35000"/>
            </a:spcAft>
            <a:buNone/>
          </a:pPr>
          <a:r>
            <a:rPr lang="en-US" sz="1100" b="1" kern="1200"/>
            <a:t>Medival History</a:t>
          </a:r>
        </a:p>
      </dsp:txBody>
      <dsp:txXfrm>
        <a:off x="181587" y="522591"/>
        <a:ext cx="2288586" cy="293016"/>
      </dsp:txXfrm>
    </dsp:sp>
    <dsp:sp modelId="{580E164E-4A9A-4FDA-B13F-7D7CAF78E72C}">
      <dsp:nvSpPr>
        <dsp:cNvPr id="0" name=""/>
        <dsp:cNvSpPr/>
      </dsp:nvSpPr>
      <dsp:spPr>
        <a:xfrm>
          <a:off x="0" y="1168059"/>
          <a:ext cx="3314700" cy="2772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0BF681-4CC5-48E3-B2E9-2AFA59DD64D1}">
      <dsp:nvSpPr>
        <dsp:cNvPr id="0" name=""/>
        <dsp:cNvSpPr/>
      </dsp:nvSpPr>
      <dsp:spPr>
        <a:xfrm>
          <a:off x="165735" y="1005699"/>
          <a:ext cx="2320290" cy="32472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701" tIns="0" rIns="87701" bIns="0" numCol="1" spcCol="1270" anchor="ctr" anchorCtr="0">
          <a:noAutofit/>
        </a:bodyPr>
        <a:lstStyle/>
        <a:p>
          <a:pPr marL="0" lvl="0" indent="0" algn="l" defTabSz="488950">
            <a:lnSpc>
              <a:spcPct val="90000"/>
            </a:lnSpc>
            <a:spcBef>
              <a:spcPct val="0"/>
            </a:spcBef>
            <a:spcAft>
              <a:spcPct val="35000"/>
            </a:spcAft>
            <a:buNone/>
          </a:pPr>
          <a:r>
            <a:rPr lang="en-US" sz="1100" b="1" kern="1200"/>
            <a:t>Morden History</a:t>
          </a:r>
        </a:p>
      </dsp:txBody>
      <dsp:txXfrm>
        <a:off x="181587" y="1021551"/>
        <a:ext cx="2288586" cy="293016"/>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65785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6" name="Google Shape;16;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9" name="Google Shape;19;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diagramData" Target="../diagrams/data2.xml"/><Relationship Id="rId1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microsoft.com/office/2007/relationships/diagramDrawing" Target="../diagrams/drawing1.xml"/><Relationship Id="rId17" Type="http://schemas.microsoft.com/office/2007/relationships/diagramDrawing" Target="../diagrams/drawing2.xml"/><Relationship Id="rId2" Type="http://schemas.openxmlformats.org/officeDocument/2006/relationships/image" Target="../media/image3.png"/><Relationship Id="rId16" Type="http://schemas.openxmlformats.org/officeDocument/2006/relationships/diagramColors" Target="../diagrams/colors2.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diagramColors" Target="../diagrams/colors1.xml"/><Relationship Id="rId5" Type="http://schemas.openxmlformats.org/officeDocument/2006/relationships/image" Target="../media/image6.png"/><Relationship Id="rId15" Type="http://schemas.openxmlformats.org/officeDocument/2006/relationships/diagramQuickStyle" Target="../diagrams/quickStyle2.xml"/><Relationship Id="rId10" Type="http://schemas.openxmlformats.org/officeDocument/2006/relationships/diagramQuickStyle" Target="../diagrams/quickStyle1.xml"/><Relationship Id="rId19"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diagramLayout" Target="../diagrams/layout1.xml"/><Relationship Id="rId1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0" y="3777640"/>
            <a:ext cx="9144000" cy="1365860"/>
          </a:xfrm>
          <a:prstGeom prst="rect">
            <a:avLst/>
          </a:prstGeom>
          <a:noFill/>
          <a:ln>
            <a:noFill/>
          </a:ln>
        </p:spPr>
      </p:pic>
      <p:pic>
        <p:nvPicPr>
          <p:cNvPr id="55" name="Google Shape;55;p13"/>
          <p:cNvPicPr preferRelativeResize="0"/>
          <p:nvPr/>
        </p:nvPicPr>
        <p:blipFill rotWithShape="1">
          <a:blip r:embed="rId4">
            <a:alphaModFix/>
          </a:blip>
          <a:srcRect/>
          <a:stretch/>
        </p:blipFill>
        <p:spPr>
          <a:xfrm>
            <a:off x="222675" y="214225"/>
            <a:ext cx="1578401" cy="783575"/>
          </a:xfrm>
          <a:prstGeom prst="rect">
            <a:avLst/>
          </a:prstGeom>
          <a:noFill/>
          <a:ln>
            <a:noFill/>
          </a:ln>
        </p:spPr>
      </p:pic>
      <p:sp>
        <p:nvSpPr>
          <p:cNvPr id="56" name="Google Shape;56;p13"/>
          <p:cNvSpPr txBox="1"/>
          <p:nvPr/>
        </p:nvSpPr>
        <p:spPr>
          <a:xfrm>
            <a:off x="222675" y="1606350"/>
            <a:ext cx="8763000" cy="1930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100"/>
              <a:buFont typeface="Arial"/>
              <a:buNone/>
            </a:pPr>
            <a:r>
              <a:rPr lang="en-IN" sz="3000" b="1" i="0" u="none" strike="noStrike" cap="none" dirty="0">
                <a:solidFill>
                  <a:srgbClr val="FF0000"/>
                </a:solidFill>
                <a:latin typeface="Calibri"/>
                <a:ea typeface="Calibri"/>
                <a:cs typeface="Calibri"/>
                <a:sym typeface="Calibri"/>
              </a:rPr>
              <a:t>WELCOME TO VIRTUAL CLASS- VII</a:t>
            </a:r>
          </a:p>
          <a:p>
            <a:pPr marL="0" marR="0" lvl="0" indent="0" algn="ctr" rtl="0">
              <a:lnSpc>
                <a:spcPct val="100000"/>
              </a:lnSpc>
              <a:spcBef>
                <a:spcPts val="0"/>
              </a:spcBef>
              <a:spcAft>
                <a:spcPts val="0"/>
              </a:spcAft>
              <a:buClr>
                <a:srgbClr val="000000"/>
              </a:buClr>
              <a:buSzPts val="3100"/>
              <a:buFont typeface="Arial"/>
              <a:buNone/>
            </a:pPr>
            <a:r>
              <a:rPr lang="en-IN" sz="3000" b="1" dirty="0">
                <a:solidFill>
                  <a:schemeClr val="tx1"/>
                </a:solidFill>
                <a:latin typeface="Calibri"/>
                <a:ea typeface="Calibri"/>
                <a:cs typeface="Calibri"/>
                <a:sym typeface="Calibri"/>
              </a:rPr>
              <a:t>SOCIAL SCIENCE</a:t>
            </a:r>
            <a:endParaRPr sz="2900" b="1" i="0" u="none" strike="noStrike" cap="none" dirty="0">
              <a:solidFill>
                <a:schemeClr val="tx1"/>
              </a:solidFill>
              <a:latin typeface="Calibri"/>
              <a:ea typeface="Calibri"/>
              <a:cs typeface="Calibri"/>
              <a:sym typeface="Calibri"/>
            </a:endParaRPr>
          </a:p>
        </p:txBody>
      </p:sp>
      <p:sp>
        <p:nvSpPr>
          <p:cNvPr id="57" name="Google Shape;57;p13"/>
          <p:cNvSpPr txBox="1"/>
          <p:nvPr/>
        </p:nvSpPr>
        <p:spPr>
          <a:xfrm>
            <a:off x="5874275" y="98375"/>
            <a:ext cx="3176100" cy="12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 name="Google Shape;58;p13"/>
          <p:cNvSpPr txBox="1"/>
          <p:nvPr/>
        </p:nvSpPr>
        <p:spPr>
          <a:xfrm>
            <a:off x="1460205" y="2741859"/>
            <a:ext cx="6833190" cy="10929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dirty="0"/>
              <a:t>SUBJECT : (HISTORY)</a:t>
            </a:r>
            <a:endParaRPr b="1" dirty="0"/>
          </a:p>
          <a:p>
            <a:pPr marL="0" lvl="0" indent="0" algn="l" rtl="0">
              <a:spcBef>
                <a:spcPts val="0"/>
              </a:spcBef>
              <a:spcAft>
                <a:spcPts val="0"/>
              </a:spcAft>
              <a:buNone/>
            </a:pPr>
            <a:r>
              <a:rPr lang="en" b="1" dirty="0"/>
              <a:t>CHAPTER NUMBER: 1</a:t>
            </a:r>
            <a:endParaRPr b="1" dirty="0"/>
          </a:p>
          <a:p>
            <a:pPr marL="0" lvl="0" indent="0" algn="l" rtl="0">
              <a:spcBef>
                <a:spcPts val="0"/>
              </a:spcBef>
              <a:spcAft>
                <a:spcPts val="0"/>
              </a:spcAft>
              <a:buNone/>
            </a:pPr>
            <a:r>
              <a:rPr lang="en" b="1" dirty="0"/>
              <a:t>CHAPTER NAME : WHEN, WHERE AND HOW- MEDIEVAL PERIOD OF INDIA.</a:t>
            </a:r>
            <a:endParaRPr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image17.png"/>
          <p:cNvPicPr>
            <a:picLocks noChangeAspect="1" noChangeArrowheads="1"/>
          </p:cNvPicPr>
          <p:nvPr/>
        </p:nvPicPr>
        <p:blipFill>
          <a:blip r:embed="rId2"/>
          <a:srcRect/>
          <a:stretch>
            <a:fillRect/>
          </a:stretch>
        </p:blipFill>
        <p:spPr bwMode="auto">
          <a:xfrm>
            <a:off x="1247775" y="371475"/>
            <a:ext cx="3833813" cy="42863"/>
          </a:xfrm>
          <a:prstGeom prst="rect">
            <a:avLst/>
          </a:prstGeom>
          <a:noFill/>
        </p:spPr>
      </p:pic>
      <p:pic>
        <p:nvPicPr>
          <p:cNvPr id="2056" name="image19.png"/>
          <p:cNvPicPr>
            <a:picLocks noChangeAspect="1" noChangeArrowheads="1"/>
          </p:cNvPicPr>
          <p:nvPr/>
        </p:nvPicPr>
        <p:blipFill>
          <a:blip r:embed="rId3"/>
          <a:srcRect/>
          <a:stretch>
            <a:fillRect/>
          </a:stretch>
        </p:blipFill>
        <p:spPr bwMode="auto">
          <a:xfrm>
            <a:off x="1752600" y="390525"/>
            <a:ext cx="28575" cy="115491"/>
          </a:xfrm>
          <a:prstGeom prst="rect">
            <a:avLst/>
          </a:prstGeom>
          <a:noFill/>
        </p:spPr>
      </p:pic>
      <p:pic>
        <p:nvPicPr>
          <p:cNvPr id="2055" name="image22.png"/>
          <p:cNvPicPr>
            <a:picLocks noChangeAspect="1" noChangeArrowheads="1"/>
          </p:cNvPicPr>
          <p:nvPr/>
        </p:nvPicPr>
        <p:blipFill>
          <a:blip r:embed="rId4"/>
          <a:srcRect/>
          <a:stretch>
            <a:fillRect/>
          </a:stretch>
        </p:blipFill>
        <p:spPr bwMode="auto">
          <a:xfrm>
            <a:off x="2428875" y="400050"/>
            <a:ext cx="28575" cy="115491"/>
          </a:xfrm>
          <a:prstGeom prst="rect">
            <a:avLst/>
          </a:prstGeom>
          <a:noFill/>
        </p:spPr>
      </p:pic>
      <p:pic>
        <p:nvPicPr>
          <p:cNvPr id="2054" name="image21.png"/>
          <p:cNvPicPr>
            <a:picLocks noChangeAspect="1" noChangeArrowheads="1"/>
          </p:cNvPicPr>
          <p:nvPr/>
        </p:nvPicPr>
        <p:blipFill>
          <a:blip r:embed="rId5"/>
          <a:srcRect/>
          <a:stretch>
            <a:fillRect/>
          </a:stretch>
        </p:blipFill>
        <p:spPr bwMode="auto">
          <a:xfrm>
            <a:off x="2971800" y="409575"/>
            <a:ext cx="28575" cy="115491"/>
          </a:xfrm>
          <a:prstGeom prst="rect">
            <a:avLst/>
          </a:prstGeom>
          <a:noFill/>
        </p:spPr>
      </p:pic>
      <p:pic>
        <p:nvPicPr>
          <p:cNvPr id="2053" name="image18.png"/>
          <p:cNvPicPr>
            <a:picLocks noChangeAspect="1" noChangeArrowheads="1"/>
          </p:cNvPicPr>
          <p:nvPr/>
        </p:nvPicPr>
        <p:blipFill>
          <a:blip r:embed="rId6"/>
          <a:srcRect/>
          <a:stretch>
            <a:fillRect/>
          </a:stretch>
        </p:blipFill>
        <p:spPr bwMode="auto">
          <a:xfrm>
            <a:off x="3667125" y="409575"/>
            <a:ext cx="28575" cy="115491"/>
          </a:xfrm>
          <a:prstGeom prst="rect">
            <a:avLst/>
          </a:prstGeom>
          <a:noFill/>
        </p:spPr>
      </p:pic>
      <p:pic>
        <p:nvPicPr>
          <p:cNvPr id="2052" name="image23.png"/>
          <p:cNvPicPr>
            <a:picLocks noChangeAspect="1" noChangeArrowheads="1"/>
          </p:cNvPicPr>
          <p:nvPr/>
        </p:nvPicPr>
        <p:blipFill>
          <a:blip r:embed="rId7"/>
          <a:srcRect/>
          <a:stretch>
            <a:fillRect/>
          </a:stretch>
        </p:blipFill>
        <p:spPr bwMode="auto">
          <a:xfrm>
            <a:off x="4381500" y="409575"/>
            <a:ext cx="28575" cy="115491"/>
          </a:xfrm>
          <a:prstGeom prst="rect">
            <a:avLst/>
          </a:prstGeom>
          <a:noFill/>
        </p:spPr>
      </p:pic>
      <p:graphicFrame>
        <p:nvGraphicFramePr>
          <p:cNvPr id="10" name="Diagram 9"/>
          <p:cNvGraphicFramePr/>
          <p:nvPr>
            <p:extLst>
              <p:ext uri="{D42A27DB-BD31-4B8C-83A1-F6EECF244321}">
                <p14:modId xmlns:p14="http://schemas.microsoft.com/office/powerpoint/2010/main" val="3498683661"/>
              </p:ext>
            </p:extLst>
          </p:nvPr>
        </p:nvGraphicFramePr>
        <p:xfrm>
          <a:off x="2228850" y="3804643"/>
          <a:ext cx="4229100" cy="5715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049" name="AutoShape 1"/>
          <p:cNvSpPr>
            <a:spLocks/>
          </p:cNvSpPr>
          <p:nvPr/>
        </p:nvSpPr>
        <p:spPr bwMode="auto">
          <a:xfrm rot="16200000">
            <a:off x="4282083" y="4004667"/>
            <a:ext cx="294085" cy="971551"/>
          </a:xfrm>
          <a:prstGeom prst="leftBrace">
            <a:avLst>
              <a:gd name="adj1" fmla="val 22111"/>
              <a:gd name="adj2" fmla="val 50000"/>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68580" tIns="34290" rIns="68580" bIns="34290" numCol="1" anchor="t" anchorCtr="0" compatLnSpc="1">
            <a:prstTxWarp prst="textNoShape">
              <a:avLst/>
            </a:prstTxWarp>
          </a:bodyPr>
          <a:lstStyle/>
          <a:p>
            <a:endParaRPr lang="en-US" sz="1050"/>
          </a:p>
        </p:txBody>
      </p:sp>
      <p:sp>
        <p:nvSpPr>
          <p:cNvPr id="2050" name="AutoShape 2"/>
          <p:cNvSpPr>
            <a:spLocks/>
          </p:cNvSpPr>
          <p:nvPr/>
        </p:nvSpPr>
        <p:spPr bwMode="auto">
          <a:xfrm rot="16200000">
            <a:off x="5710833" y="4004667"/>
            <a:ext cx="236935" cy="914401"/>
          </a:xfrm>
          <a:prstGeom prst="leftBrace">
            <a:avLst>
              <a:gd name="adj1" fmla="val 22111"/>
              <a:gd name="adj2" fmla="val 50000"/>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68580" tIns="34290" rIns="68580" bIns="34290" numCol="1" anchor="t" anchorCtr="0" compatLnSpc="1">
            <a:prstTxWarp prst="textNoShape">
              <a:avLst/>
            </a:prstTxWarp>
          </a:bodyPr>
          <a:lstStyle/>
          <a:p>
            <a:endParaRPr lang="en-US" sz="1050"/>
          </a:p>
        </p:txBody>
      </p:sp>
      <p:graphicFrame>
        <p:nvGraphicFramePr>
          <p:cNvPr id="13" name="Diagram 12"/>
          <p:cNvGraphicFramePr/>
          <p:nvPr>
            <p:extLst>
              <p:ext uri="{D42A27DB-BD31-4B8C-83A1-F6EECF244321}">
                <p14:modId xmlns:p14="http://schemas.microsoft.com/office/powerpoint/2010/main" val="3514544269"/>
              </p:ext>
            </p:extLst>
          </p:nvPr>
        </p:nvGraphicFramePr>
        <p:xfrm>
          <a:off x="628650" y="904778"/>
          <a:ext cx="3314700" cy="145303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060" name="Rectangle 12"/>
          <p:cNvSpPr>
            <a:spLocks noChangeArrowheads="1"/>
          </p:cNvSpPr>
          <p:nvPr/>
        </p:nvSpPr>
        <p:spPr bwMode="auto">
          <a:xfrm>
            <a:off x="1137047" y="274272"/>
            <a:ext cx="629018" cy="403957"/>
          </a:xfrm>
          <a:prstGeom prst="rect">
            <a:avLst/>
          </a:prstGeom>
          <a:solidFill>
            <a:srgbClr val="FFFFFF"/>
          </a:solidFill>
          <a:ln w="9525">
            <a:noFill/>
            <a:miter lim="800000"/>
            <a:headEnd/>
            <a:tailEnd/>
          </a:ln>
          <a:effectLst/>
        </p:spPr>
        <p:txBody>
          <a:bodyPr vert="horz" wrap="none" lIns="68580" tIns="34290" rIns="68580" bIns="34290" numCol="1" anchor="ctr" anchorCtr="0" compatLnSpc="1">
            <a:prstTxWarp prst="textNoShape">
              <a:avLst/>
            </a:prstTxWarp>
            <a:spAutoFit/>
          </a:bodyPr>
          <a:lstStyle/>
          <a:p>
            <a:pPr defTabSz="685800" fontAlgn="base">
              <a:spcBef>
                <a:spcPct val="0"/>
              </a:spcBef>
              <a:spcAft>
                <a:spcPct val="0"/>
              </a:spcAft>
              <a:buClrTx/>
            </a:pPr>
            <a:r>
              <a:rPr lang="en-US" sz="825">
                <a:solidFill>
                  <a:schemeClr val="tx1"/>
                </a:solidFill>
                <a:latin typeface="Arial" pitchFamily="34" charset="0"/>
                <a:ea typeface="Arial" pitchFamily="34" charset="0"/>
                <a:cs typeface="Arial" pitchFamily="34" charset="0"/>
              </a:rPr>
              <a:t>                 </a:t>
            </a:r>
            <a:endParaRPr lang="en-US" sz="600">
              <a:solidFill>
                <a:schemeClr val="tx1"/>
              </a:solidFill>
              <a:latin typeface="Arial" pitchFamily="34" charset="0"/>
              <a:cs typeface="Arial" pitchFamily="34" charset="0"/>
            </a:endParaRPr>
          </a:p>
          <a:p>
            <a:pPr defTabSz="685800" eaLnBrk="0" fontAlgn="base" hangingPunct="0">
              <a:spcBef>
                <a:spcPct val="0"/>
              </a:spcBef>
              <a:spcAft>
                <a:spcPct val="0"/>
              </a:spcAft>
              <a:buClrTx/>
            </a:pPr>
            <a:endParaRPr lang="en-US" sz="1350">
              <a:solidFill>
                <a:schemeClr val="tx1"/>
              </a:solidFill>
              <a:latin typeface="Arial" pitchFamily="34" charset="0"/>
              <a:cs typeface="Arial" pitchFamily="34" charset="0"/>
            </a:endParaRPr>
          </a:p>
        </p:txBody>
      </p:sp>
      <p:sp>
        <p:nvSpPr>
          <p:cNvPr id="2061" name="Rectangle 13"/>
          <p:cNvSpPr>
            <a:spLocks noChangeArrowheads="1"/>
          </p:cNvSpPr>
          <p:nvPr/>
        </p:nvSpPr>
        <p:spPr bwMode="auto">
          <a:xfrm>
            <a:off x="3714750" y="4686300"/>
            <a:ext cx="2743200" cy="196208"/>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pPr defTabSz="685800" fontAlgn="base">
              <a:spcBef>
                <a:spcPct val="0"/>
              </a:spcBef>
              <a:spcAft>
                <a:spcPct val="0"/>
              </a:spcAft>
              <a:buClrTx/>
            </a:pPr>
            <a:r>
              <a:rPr lang="en-US" sz="825" dirty="0">
                <a:solidFill>
                  <a:schemeClr val="tx1"/>
                </a:solidFill>
                <a:latin typeface="Arial" pitchFamily="34" charset="0"/>
                <a:ea typeface="Arial" pitchFamily="34" charset="0"/>
                <a:cs typeface="Arial" pitchFamily="34" charset="0"/>
              </a:rPr>
              <a:t>               Early Medieval                  Lateral Medieval</a:t>
            </a:r>
            <a:endParaRPr lang="en-US" sz="1350" dirty="0">
              <a:solidFill>
                <a:schemeClr val="tx1"/>
              </a:solidFill>
              <a:latin typeface="Arial" pitchFamily="34" charset="0"/>
              <a:cs typeface="Arial" pitchFamily="34" charset="0"/>
            </a:endParaRPr>
          </a:p>
        </p:txBody>
      </p:sp>
      <p:sp>
        <p:nvSpPr>
          <p:cNvPr id="17" name="TextBox 16"/>
          <p:cNvSpPr txBox="1"/>
          <p:nvPr/>
        </p:nvSpPr>
        <p:spPr>
          <a:xfrm>
            <a:off x="192881" y="225442"/>
            <a:ext cx="5943600" cy="715581"/>
          </a:xfrm>
          <a:prstGeom prst="rect">
            <a:avLst/>
          </a:prstGeom>
          <a:noFill/>
        </p:spPr>
        <p:txBody>
          <a:bodyPr wrap="square" rtlCol="0">
            <a:spAutoFit/>
          </a:bodyPr>
          <a:lstStyle/>
          <a:p>
            <a:pPr lvl="0"/>
            <a:r>
              <a:rPr lang="en-US" sz="1500" dirty="0">
                <a:latin typeface="Arial" pitchFamily="34" charset="0"/>
                <a:ea typeface="Helvetica Neue"/>
                <a:cs typeface="Arial" pitchFamily="34" charset="0"/>
              </a:rPr>
              <a:t>It is easy to understand History if we divide the past into large parts (called periods) that have many things in common.</a:t>
            </a:r>
            <a:r>
              <a:rPr lang="en-US" sz="1500" b="1" dirty="0">
                <a:latin typeface="Arial" pitchFamily="34" charset="0"/>
                <a:ea typeface="Roboto"/>
                <a:cs typeface="Arial" pitchFamily="34" charset="0"/>
              </a:rPr>
              <a:t> </a:t>
            </a:r>
            <a:endParaRPr lang="en-US" sz="825" dirty="0">
              <a:latin typeface="Arial" pitchFamily="34" charset="0"/>
              <a:cs typeface="Arial" pitchFamily="34" charset="0"/>
            </a:endParaRPr>
          </a:p>
          <a:p>
            <a:endParaRPr lang="en-US" sz="1050" dirty="0"/>
          </a:p>
        </p:txBody>
      </p:sp>
      <p:sp>
        <p:nvSpPr>
          <p:cNvPr id="18" name="Rectangle 17"/>
          <p:cNvSpPr/>
          <p:nvPr/>
        </p:nvSpPr>
        <p:spPr>
          <a:xfrm>
            <a:off x="358406" y="2584366"/>
            <a:ext cx="5013694" cy="738664"/>
          </a:xfrm>
          <a:prstGeom prst="rect">
            <a:avLst/>
          </a:prstGeom>
        </p:spPr>
        <p:txBody>
          <a:bodyPr wrap="square">
            <a:spAutoFit/>
          </a:bodyPr>
          <a:lstStyle/>
          <a:p>
            <a:pPr lvl="0" eaLnBrk="0" fontAlgn="base" hangingPunct="0">
              <a:spcBef>
                <a:spcPct val="0"/>
              </a:spcBef>
              <a:spcAft>
                <a:spcPct val="0"/>
              </a:spcAft>
            </a:pPr>
            <a:r>
              <a:rPr lang="en-US" sz="1050" b="1" dirty="0">
                <a:latin typeface="Arial" pitchFamily="34" charset="0"/>
                <a:ea typeface="Helvetica Neue"/>
                <a:cs typeface="Arial" pitchFamily="34" charset="0"/>
              </a:rPr>
              <a:t>Time line of medieval period in India</a:t>
            </a:r>
          </a:p>
          <a:p>
            <a:pPr lvl="0" eaLnBrk="0" fontAlgn="base" hangingPunct="0">
              <a:spcBef>
                <a:spcPct val="0"/>
              </a:spcBef>
              <a:spcAft>
                <a:spcPct val="0"/>
              </a:spcAft>
            </a:pPr>
            <a:r>
              <a:rPr lang="en-US" sz="1050" dirty="0">
                <a:latin typeface="Arial" pitchFamily="34" charset="0"/>
                <a:ea typeface="Helvetica Neue"/>
                <a:cs typeface="Arial" pitchFamily="34" charset="0"/>
              </a:rPr>
              <a:t>The time from the 6th to the 17th century is known as Medieval Period. This refers to the Postclassical Era in the Indian subcontinent. It is again divided into two periods- Early Medieval period and later medieval period.</a:t>
            </a:r>
            <a:endParaRPr lang="en-US" sz="1050" dirty="0">
              <a:latin typeface="Arial" pitchFamily="34" charset="0"/>
              <a:cs typeface="Arial" pitchFamily="34" charset="0"/>
            </a:endParaRPr>
          </a:p>
        </p:txBody>
      </p:sp>
      <p:pic>
        <p:nvPicPr>
          <p:cNvPr id="2" name="Picture 1">
            <a:extLst>
              <a:ext uri="{FF2B5EF4-FFF2-40B4-BE49-F238E27FC236}">
                <a16:creationId xmlns:a16="http://schemas.microsoft.com/office/drawing/2014/main" id="{82EB826C-F594-499D-903B-9952910C9C61}"/>
              </a:ext>
            </a:extLst>
          </p:cNvPr>
          <p:cNvPicPr>
            <a:picLocks noChangeAspect="1"/>
          </p:cNvPicPr>
          <p:nvPr/>
        </p:nvPicPr>
        <p:blipFill>
          <a:blip r:embed="rId18"/>
          <a:stretch>
            <a:fillRect/>
          </a:stretch>
        </p:blipFill>
        <p:spPr>
          <a:xfrm>
            <a:off x="5264015" y="713484"/>
            <a:ext cx="3445821" cy="25843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id="{4669E383-B0BF-4E23-B9AB-2CDA4559DCAB}"/>
              </a:ext>
            </a:extLst>
          </p:cNvPr>
          <p:cNvPicPr>
            <a:picLocks noChangeAspect="1"/>
          </p:cNvPicPr>
          <p:nvPr/>
        </p:nvPicPr>
        <p:blipFill>
          <a:blip r:embed="rId19"/>
          <a:stretch>
            <a:fillRect/>
          </a:stretch>
        </p:blipFill>
        <p:spPr>
          <a:xfrm>
            <a:off x="7632067" y="4384875"/>
            <a:ext cx="1237595" cy="61574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993" y="178538"/>
            <a:ext cx="8260169" cy="4572000"/>
          </a:xfrm>
        </p:spPr>
        <p:txBody>
          <a:bodyPr>
            <a:normAutofit/>
          </a:bodyPr>
          <a:lstStyle/>
          <a:p>
            <a:pPr lvl="0"/>
            <a:r>
              <a:rPr lang="en-IN" dirty="0">
                <a:solidFill>
                  <a:schemeClr val="tx1"/>
                </a:solidFill>
              </a:rPr>
              <a:t>The medieval period of India is divided into two 647-1200 CE( Early Medieval) and 1600-1700 CE is known as Lateral Medieval Period.</a:t>
            </a:r>
            <a:endParaRPr lang="en-US" dirty="0">
              <a:solidFill>
                <a:schemeClr val="tx1"/>
              </a:solidFill>
            </a:endParaRPr>
          </a:p>
          <a:p>
            <a:r>
              <a:rPr lang="en-IN" dirty="0">
                <a:solidFill>
                  <a:schemeClr val="tx1"/>
                </a:solidFill>
              </a:rPr>
              <a:t>The lack of unity by the Indian rulers gave opportunities to tries of central Asia, to enter India from mountain pass from north-west. </a:t>
            </a:r>
            <a:endParaRPr lang="en-US" dirty="0">
              <a:solidFill>
                <a:schemeClr val="tx1"/>
              </a:solidFill>
            </a:endParaRPr>
          </a:p>
        </p:txBody>
      </p:sp>
      <p:pic>
        <p:nvPicPr>
          <p:cNvPr id="2" name="Picture 1">
            <a:extLst>
              <a:ext uri="{FF2B5EF4-FFF2-40B4-BE49-F238E27FC236}">
                <a16:creationId xmlns:a16="http://schemas.microsoft.com/office/drawing/2014/main" id="{D5F4394A-5A67-4489-B032-96AEF605AF6A}"/>
              </a:ext>
            </a:extLst>
          </p:cNvPr>
          <p:cNvPicPr>
            <a:picLocks noChangeAspect="1"/>
          </p:cNvPicPr>
          <p:nvPr/>
        </p:nvPicPr>
        <p:blipFill>
          <a:blip r:embed="rId2"/>
          <a:stretch>
            <a:fillRect/>
          </a:stretch>
        </p:blipFill>
        <p:spPr>
          <a:xfrm>
            <a:off x="7454858" y="4262796"/>
            <a:ext cx="1237595" cy="615749"/>
          </a:xfrm>
          <a:prstGeom prst="rect">
            <a:avLst/>
          </a:prstGeom>
        </p:spPr>
      </p:pic>
      <p:pic>
        <p:nvPicPr>
          <p:cNvPr id="6" name="Picture 5">
            <a:extLst>
              <a:ext uri="{FF2B5EF4-FFF2-40B4-BE49-F238E27FC236}">
                <a16:creationId xmlns:a16="http://schemas.microsoft.com/office/drawing/2014/main" id="{044DAABE-9D48-4654-A535-F79D3EB06BCC}"/>
              </a:ext>
            </a:extLst>
          </p:cNvPr>
          <p:cNvPicPr>
            <a:picLocks noChangeAspect="1"/>
          </p:cNvPicPr>
          <p:nvPr/>
        </p:nvPicPr>
        <p:blipFill>
          <a:blip r:embed="rId3"/>
          <a:stretch>
            <a:fillRect/>
          </a:stretch>
        </p:blipFill>
        <p:spPr>
          <a:xfrm>
            <a:off x="1827843" y="1591687"/>
            <a:ext cx="4105125" cy="3286858"/>
          </a:xfrm>
          <a:prstGeom prst="ellipse">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a:stretch/>
        </p:blipFill>
        <p:spPr>
          <a:xfrm>
            <a:off x="7787575" y="4378875"/>
            <a:ext cx="1232526" cy="611875"/>
          </a:xfrm>
          <a:prstGeom prst="rect">
            <a:avLst/>
          </a:prstGeom>
          <a:noFill/>
          <a:ln>
            <a:noFill/>
          </a:ln>
        </p:spPr>
      </p:pic>
      <p:sp>
        <p:nvSpPr>
          <p:cNvPr id="78" name="Google Shape;78;p16"/>
          <p:cNvSpPr txBox="1"/>
          <p:nvPr/>
        </p:nvSpPr>
        <p:spPr>
          <a:xfrm>
            <a:off x="621425" y="743500"/>
            <a:ext cx="7801200" cy="3562200"/>
          </a:xfrm>
          <a:prstGeom prst="rect">
            <a:avLst/>
          </a:prstGeom>
          <a:noFill/>
          <a:ln>
            <a:noFill/>
          </a:ln>
        </p:spPr>
        <p:txBody>
          <a:bodyPr spcFirstLastPara="1" wrap="square" lIns="91425" tIns="91425" rIns="91425" bIns="91425" anchor="ctr" anchorCtr="0">
            <a:noAutofit/>
          </a:bodyPr>
          <a:lstStyle/>
          <a:p>
            <a:pPr marL="457200" marR="0" lvl="0" indent="0" algn="ctr" rtl="0">
              <a:lnSpc>
                <a:spcPct val="115000"/>
              </a:lnSpc>
              <a:spcBef>
                <a:spcPts val="0"/>
              </a:spcBef>
              <a:spcAft>
                <a:spcPts val="0"/>
              </a:spcAft>
              <a:buClr>
                <a:srgbClr val="000000"/>
              </a:buClr>
              <a:buSzPts val="4000"/>
              <a:buFont typeface="Arial"/>
              <a:buNone/>
            </a:pPr>
            <a:r>
              <a:rPr lang="en" sz="4000" b="1" i="0" u="none" strike="noStrike" cap="none">
                <a:solidFill>
                  <a:srgbClr val="000000"/>
                </a:solidFill>
                <a:latin typeface="Arial"/>
                <a:ea typeface="Arial"/>
                <a:cs typeface="Arial"/>
                <a:sym typeface="Arial"/>
              </a:rPr>
              <a:t>THANKING YOU</a:t>
            </a:r>
            <a:endParaRPr sz="4000" b="1" i="0" u="none" strike="noStrike" cap="none">
              <a:solidFill>
                <a:srgbClr val="000000"/>
              </a:solidFill>
              <a:latin typeface="Arial"/>
              <a:ea typeface="Arial"/>
              <a:cs typeface="Arial"/>
              <a:sym typeface="Arial"/>
            </a:endParaRPr>
          </a:p>
          <a:p>
            <a:pPr marL="457200" marR="0" lvl="0" indent="0" algn="ctr" rtl="0">
              <a:lnSpc>
                <a:spcPct val="115000"/>
              </a:lnSpc>
              <a:spcBef>
                <a:spcPts val="0"/>
              </a:spcBef>
              <a:spcAft>
                <a:spcPts val="0"/>
              </a:spcAft>
              <a:buClr>
                <a:srgbClr val="000000"/>
              </a:buClr>
              <a:buSzPts val="4000"/>
              <a:buFont typeface="Arial"/>
              <a:buNone/>
            </a:pPr>
            <a:r>
              <a:rPr lang="en" sz="4000" b="1" i="0" u="none" strike="noStrike" cap="none">
                <a:solidFill>
                  <a:srgbClr val="FF0000"/>
                </a:solidFill>
                <a:latin typeface="Arial"/>
                <a:ea typeface="Arial"/>
                <a:cs typeface="Arial"/>
                <a:sym typeface="Arial"/>
              </a:rPr>
              <a:t>ODM EDUCATIONAL GROUP</a:t>
            </a:r>
            <a:endParaRPr sz="40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1060</TotalTime>
  <Words>178</Words>
  <Application>Microsoft Office PowerPoint</Application>
  <PresentationFormat>On-screen Show (16:9)</PresentationFormat>
  <Paragraphs>21</Paragraphs>
  <Slides>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Simple Light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Sanghamitra Mishra</dc:creator>
  <cp:lastModifiedBy>Sanghamitra Mishra</cp:lastModifiedBy>
  <cp:revision>20</cp:revision>
  <cp:lastPrinted>2021-05-03T13:17:28Z</cp:lastPrinted>
  <dcterms:modified xsi:type="dcterms:W3CDTF">2021-05-03T13:59:59Z</dcterms:modified>
</cp:coreProperties>
</file>